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Roboto" panose="020B0604020202020204" charset="0"/>
      <p:regular r:id="rId9"/>
      <p:bold r:id="rId10"/>
      <p:italic r:id="rId11"/>
      <p:boldItalic r:id="rId12"/>
    </p:embeddedFont>
    <p:embeddedFont>
      <p:font typeface="Roboto Slab" panose="020B0604020202020204" charset="0"/>
      <p:regular r:id="rId13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6" d="100"/>
          <a:sy n="206" d="100"/>
        </p:scale>
        <p:origin x="500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Beat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bdbae2eb89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bdbae2eb89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Beat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bdbae2eb89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bdbae2eb89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highlight>
                  <a:schemeClr val="lt1"/>
                </a:highlight>
              </a:rPr>
              <a:t>Yannis</a:t>
            </a:r>
            <a:br>
              <a:rPr lang="de">
                <a:highlight>
                  <a:schemeClr val="lt1"/>
                </a:highlight>
              </a:rPr>
            </a:br>
            <a:r>
              <a:rPr lang="de">
                <a:highlight>
                  <a:schemeClr val="lt1"/>
                </a:highlight>
              </a:rPr>
              <a:t>Neben den bereits genannten Vorteilen, kann unser Produkt zusätzlich überzeugen unter anderem mit der Cloud, wo wir unsere Lösung einsetzen werden. </a:t>
            </a:r>
            <a:br>
              <a:rPr lang="de">
                <a:highlight>
                  <a:schemeClr val="lt1"/>
                </a:highlight>
              </a:rPr>
            </a:br>
            <a:r>
              <a:rPr lang="de">
                <a:highlight>
                  <a:schemeClr val="lt1"/>
                </a:highlight>
              </a:rPr>
              <a:t>Diese ist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Kostengünstig und Skalierbar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bietet Support und Sicherheit 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Unsere kostensparenden Technologien haben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lang="de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keine Lizenzkosten und brauchen wenig Hardware-Ressourcen</a:t>
            </a:r>
            <a:endParaRPr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lang="de">
                <a:highlight>
                  <a:srgbClr val="FFFFFF"/>
                </a:highlight>
              </a:rPr>
              <a:t>Unsere eingesetzten Technologien werden wir später noch erläutern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Unsere Lösung wird, wie Sie sehen, dadurch sehr kosteneffizient.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Aber wer profitiert den von dieser Lösung?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Lehrer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Schüler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Schulleitungen</a:t>
            </a: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highlight>
                  <a:schemeClr val="lt1"/>
                </a:highlight>
              </a:rPr>
              <a:t>---------------------------------------------------------------------------</a:t>
            </a:r>
            <a:endParaRPr>
              <a:highlight>
                <a:schemeClr val="lt1"/>
              </a:highlight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Funktionalität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○"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Informationen anzeigen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○"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Daten erfassen</a:t>
            </a: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○"/>
            </a:pPr>
            <a:r>
              <a:rPr lang="de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Dokumente herunterladen</a:t>
            </a:r>
            <a:endParaRPr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bdbae2eb89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bdbae2eb89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Yannis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  <a:highlight>
                  <a:srgbClr val="FFFFFF"/>
                </a:highlight>
              </a:rPr>
              <a:t>→ Nun stellen wir die Architektur und Prozesse noch genauer vor</a:t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dbae2eb89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bdbae2eb89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Roger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dbae2eb89_0_1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dbae2eb89_0_1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XML Projektarbeit 2021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/>
              <a:t>Team 6</a:t>
            </a:r>
            <a:endParaRPr sz="200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/>
              <a:t>Roger Metzger, Yannis Krämer, Beat Kurmann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Unser Kunde</a:t>
            </a:r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Schule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kleines Budget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keine Informatikabteilung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Plattform für Fernunterricht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sz="1400"/>
              <a:t>einfaches benutzerfreundliches Interface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Erleichterung im Alltag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Digitalisierung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Marktfeld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Zur Zeit: MS Office Produkte (Excel, Outlook)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Ziel: Online Plattformen (Vergleiche: MyCampus, Moodle)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625" y="569850"/>
            <a:ext cx="3891325" cy="256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Vertriebskanal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Cloud</a:t>
            </a:r>
            <a:br>
              <a:rPr lang="de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kostensparende Technologien</a:t>
            </a:r>
            <a:br>
              <a:rPr lang="de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Enduser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7763" y="1186125"/>
            <a:ext cx="4618337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Features</a:t>
            </a:r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387900" y="14606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Stundenplan als PDF herunterladen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Stundenplan erfassen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Noten als XML Datei hochladen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Notentabelle ordnen und filtern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Notengrafik generieren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0998" y="1250600"/>
            <a:ext cx="3552673" cy="251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Architektur</a:t>
            </a: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Technologien: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XML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XSLT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XPath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XHTML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SVG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FO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1350" y="522550"/>
            <a:ext cx="5283350" cy="404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-100825" y="-181550"/>
            <a:ext cx="9419700" cy="54561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</Words>
  <Application>Microsoft Office PowerPoint</Application>
  <PresentationFormat>Bildschirmpräsentation (16:9)</PresentationFormat>
  <Paragraphs>55</Paragraphs>
  <Slides>6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Roboto Slab</vt:lpstr>
      <vt:lpstr>Roboto</vt:lpstr>
      <vt:lpstr>Marina</vt:lpstr>
      <vt:lpstr>XML Projektarbeit 2021</vt:lpstr>
      <vt:lpstr>Unser Kunde</vt:lpstr>
      <vt:lpstr>Vertriebskanal</vt:lpstr>
      <vt:lpstr>Features</vt:lpstr>
      <vt:lpstr>Architektur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XML Projektarbeit 2021</dc:title>
  <cp:lastModifiedBy>Roger Metzger</cp:lastModifiedBy>
  <cp:revision>1</cp:revision>
  <dcterms:modified xsi:type="dcterms:W3CDTF">2021-03-17T20:58:00Z</dcterms:modified>
</cp:coreProperties>
</file>